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317595-8490-4404-97D2-11F55136D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02FC96F-FB01-43D9-B18A-A147D0AE0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77AFE7-2BB6-4E6E-9E06-170F44136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759-B4D8-4F0E-8F31-EDD6544E31F9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FA9B129-C6C7-4EBE-B37C-917CAE19E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F32BCE-7D29-4EA5-B04A-0D985D706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C5CB-5EA2-4838-B673-349FA6787E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217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D20149-255D-4113-AE49-5E4420D8C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39B5E00-FFF0-489E-94FF-53EDC2256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1CC1C5-D893-4963-8470-3BE123F0B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759-B4D8-4F0E-8F31-EDD6544E31F9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A61CCF-960C-4CC8-A390-95B7D361F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FE78B1-5801-4CBC-B20D-B27CEDC82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C5CB-5EA2-4838-B673-349FA6787E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49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43566B8-1A06-4061-B73F-0E6FEE86C9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1E66E9F-40E1-4B20-96E0-2D5203A4C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460649-FFD1-4C8E-9ED1-B0F7DE866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759-B4D8-4F0E-8F31-EDD6544E31F9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7A76F5-ECC8-4366-971A-2EBD2FEC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C5F618-C4A9-4EDA-85E5-98E5A79F3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C5CB-5EA2-4838-B673-349FA6787E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31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A5E793-0345-494D-933D-4E4195857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C4E080-119A-41AB-8FF4-66A364908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FA16841-467A-4952-AF38-4FBC0C839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759-B4D8-4F0E-8F31-EDD6544E31F9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FF0629F-1F8A-4116-9219-8B810819E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4C6F47-D874-4039-BF8F-052B039FD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C5CB-5EA2-4838-B673-349FA6787E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856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0DDAB4-A1EB-4AC5-BD4F-1EDD0E2A6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50BA48B-2F89-4A87-AEA4-4C0A31A97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0C135A-D73D-48D1-A88B-55E7B3886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759-B4D8-4F0E-8F31-EDD6544E31F9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117B00-090B-4D61-8895-28FCCCFE6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CEA61A-DEB3-4F4F-A5E3-C452DC0A6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C5CB-5EA2-4838-B673-349FA6787E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47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FB1CF5-15F9-4F97-89C8-EB412AE11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8C31C6-3A19-45FE-8B35-D317D1660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96200C4-99B0-42FC-8B25-46DA66058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0EDFB37-B344-4A79-8EB6-AF44DB2C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759-B4D8-4F0E-8F31-EDD6544E31F9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99F3EF-0BCA-49A6-B3DA-4F2A71B87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41CE05F-1DAA-4096-A590-05EFDF86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C5CB-5EA2-4838-B673-349FA6787E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051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680DB6-E396-4801-B686-5D403F8FD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35B4F73-FFC6-4CDD-A9E6-D2A732A94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85D36D-CB80-444E-95BB-D2C6893F4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9A960C5-9569-4C5D-BA39-0A88DD5F41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7CE3DCF-4C51-4C5F-A899-5E5634F7A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620BC72-138D-46CE-8972-C26C5B63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759-B4D8-4F0E-8F31-EDD6544E31F9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D510DB2-DF94-4174-94A4-120BEE531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7CD85EA-DC11-488B-BB43-CDBAFBC58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C5CB-5EA2-4838-B673-349FA6787E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4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7336DB-4FA3-4568-BF52-1FE2FB71D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BE008DD-492C-4127-9F67-E2961B817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759-B4D8-4F0E-8F31-EDD6544E31F9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7C9D24B-4705-4243-9B2F-76518A1E5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58C8E4E-83B0-4234-9D1C-E23742CD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C5CB-5EA2-4838-B673-349FA6787E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5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A58CF5E-D895-4AFC-B424-9F2EC528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759-B4D8-4F0E-8F31-EDD6544E31F9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14ED3B7-BA29-4BE0-8F73-D28B2490A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E92418-99E9-423B-86B5-376A4F915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C5CB-5EA2-4838-B673-349FA6787E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67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7D3565-0194-46C2-B935-9F6071F14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458737-ABFA-466B-A5BF-17DDEF3F5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D6CA8BF-B4DC-41C4-81A5-DF3EE717F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DAC4547-5BB9-4C8A-B470-8AF2EF397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759-B4D8-4F0E-8F31-EDD6544E31F9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8279FCB-5DA4-48D3-A51E-C5084984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6B55F41-3FA1-4043-A1EB-64845AB0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C5CB-5EA2-4838-B673-349FA6787E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568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A37D13-25A6-431E-A879-FB963EC1C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29D4FA9-6A80-4B26-8296-AA420DBC8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A062A5-D1DA-4364-B00D-762A2F68D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B3A367A-4BBE-4DA9-82C4-A5D506D90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759-B4D8-4F0E-8F31-EDD6544E31F9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70CC3BA-D37E-490F-955C-4F9E2F7DE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CECB3C4-8B62-47F4-B100-713467E17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C5CB-5EA2-4838-B673-349FA6787E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095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80E6438-B9EB-4A80-9009-F02389507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A91D82E-0CB9-452B-A878-C0E19B099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778BA1-07C7-4EA0-808C-567683567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02759-B4D8-4F0E-8F31-EDD6544E31F9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566C829-5BA4-4633-B2BE-71DDC1CD4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A4563C-915A-422C-86FF-1F374EC3F0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5C5CB-5EA2-4838-B673-349FA6787E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53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pbajka.przedszkolowo.pl/strefa-nauczyciela/relacje,dzieci-swiata-i-ich-wymarzone-przedszkole,95208" TargetMode="External"/><Relationship Id="rId2" Type="http://schemas.openxmlformats.org/officeDocument/2006/relationships/hyperlink" Target="https://pixers.pl/plakaty/dzieci-swiata-cartoon-i-wektorowe-samodzielnie-znakow-32261276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rzedszkole-jabluszko.pl/podstrona,21-prawa_dziecka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1AED1A9-6AB1-437D-8590-C72C408BC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191AD208-46B1-472D-ACBC-3FDE7DF43FB5}"/>
              </a:ext>
            </a:extLst>
          </p:cNvPr>
          <p:cNvSpPr txBox="1"/>
          <p:nvPr/>
        </p:nvSpPr>
        <p:spPr>
          <a:xfrm>
            <a:off x="2915478" y="2531165"/>
            <a:ext cx="6440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Wszystkie dzieci nasze są i mają takie same prawa…</a:t>
            </a:r>
          </a:p>
        </p:txBody>
      </p:sp>
    </p:spTree>
    <p:extLst>
      <p:ext uri="{BB962C8B-B14F-4D97-AF65-F5344CB8AC3E}">
        <p14:creationId xmlns:p14="http://schemas.microsoft.com/office/powerpoint/2010/main" val="195269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582950A-FF81-448D-98C6-3C5B65037A6E}"/>
              </a:ext>
            </a:extLst>
          </p:cNvPr>
          <p:cNvSpPr txBox="1"/>
          <p:nvPr/>
        </p:nvSpPr>
        <p:spPr>
          <a:xfrm>
            <a:off x="225288" y="861391"/>
            <a:ext cx="1179443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b="1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pl-PL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Źródło:</a:t>
            </a:r>
          </a:p>
          <a:p>
            <a:pPr marL="342900" indent="-342900">
              <a:buFontTx/>
              <a:buChar char="-"/>
            </a:pPr>
            <a:r>
              <a:rPr lang="pl-PL" sz="2400" dirty="0">
                <a:hlinkClick r:id="rId2"/>
              </a:rPr>
              <a:t>https://pixers.pl/plakaty/dzieci-swiata-cartoon-i-wektorowe-samodzielnie-znakow-32261276</a:t>
            </a:r>
            <a:endParaRPr lang="pl-PL" sz="2400" dirty="0"/>
          </a:p>
          <a:p>
            <a:pPr marL="342900" indent="-342900">
              <a:buFontTx/>
              <a:buChar char="-"/>
            </a:pPr>
            <a:endParaRPr lang="pl-PL" sz="2400" dirty="0"/>
          </a:p>
          <a:p>
            <a:pPr marL="342900" indent="-342900">
              <a:buFontTx/>
              <a:buChar char="-"/>
            </a:pPr>
            <a:r>
              <a:rPr lang="pl-PL" sz="2400" dirty="0">
                <a:hlinkClick r:id="rId3"/>
              </a:rPr>
              <a:t>http://mpbajka.przedszkolowo.pl/strefa-nauczyciela/relacje,dzieci-swiata-i-ich-wymarzone-przedszkole,95208</a:t>
            </a:r>
            <a:endParaRPr lang="pl-PL" sz="2400" dirty="0"/>
          </a:p>
          <a:p>
            <a:endParaRPr lang="pl-PL" sz="2400" dirty="0"/>
          </a:p>
          <a:p>
            <a:pPr marL="342900" indent="-342900">
              <a:buFontTx/>
              <a:buChar char="-"/>
            </a:pPr>
            <a:r>
              <a:rPr lang="pl-PL" sz="2400" dirty="0">
                <a:hlinkClick r:id="rId4"/>
              </a:rPr>
              <a:t>http://www.przedszkole-jabluszko.pl/podstrona,21-prawa_dziecka.html</a:t>
            </a:r>
            <a:endParaRPr lang="pl-PL" sz="2400" dirty="0"/>
          </a:p>
          <a:p>
            <a:pPr marL="342900" indent="-342900">
              <a:buFontTx/>
              <a:buChar char="-"/>
            </a:pPr>
            <a:endParaRPr lang="pl-PL" sz="2400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Char char="-"/>
            </a:pPr>
            <a:endParaRPr lang="pl-PL" sz="2400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  <a:p>
            <a:pPr lvl="0"/>
            <a:r>
              <a:rPr lang="pl-PL" sz="2400" b="1" dirty="0">
                <a:solidFill>
                  <a:prstClr val="black">
                    <a:lumMod val="50000"/>
                    <a:lumOff val="50000"/>
                  </a:prstClr>
                </a:solidFill>
                <a:latin typeface="Comic Sans MS" panose="030F0702030302020204" pitchFamily="66" charset="0"/>
              </a:rPr>
              <a:t>Opracowała – Katarzyna Kruszyna</a:t>
            </a:r>
          </a:p>
          <a:p>
            <a:endParaRPr lang="pl-PL" sz="2400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11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15645B9E-747B-4DC6-B0EB-CAB24EDA4817}"/>
              </a:ext>
            </a:extLst>
          </p:cNvPr>
          <p:cNvSpPr txBox="1"/>
          <p:nvPr/>
        </p:nvSpPr>
        <p:spPr>
          <a:xfrm>
            <a:off x="569842" y="503583"/>
            <a:ext cx="2690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Prawa Dziecka</a:t>
            </a:r>
            <a:endParaRPr lang="pl-PL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7E42C14-790B-4A7B-9A50-DE8A7DFCDF39}"/>
              </a:ext>
            </a:extLst>
          </p:cNvPr>
          <p:cNvSpPr txBox="1"/>
          <p:nvPr/>
        </p:nvSpPr>
        <p:spPr>
          <a:xfrm>
            <a:off x="2120348" y="1181461"/>
            <a:ext cx="2451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w oparciu o…</a:t>
            </a:r>
            <a:endParaRPr lang="pl-PL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854EE35-1848-4995-8164-CADFA6869D50}"/>
              </a:ext>
            </a:extLst>
          </p:cNvPr>
          <p:cNvSpPr txBox="1"/>
          <p:nvPr/>
        </p:nvSpPr>
        <p:spPr>
          <a:xfrm>
            <a:off x="3544956" y="1859339"/>
            <a:ext cx="5400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Konwencję o Prawach Dziecka</a:t>
            </a:r>
            <a:endParaRPr lang="pl-PL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16E258-16AE-4408-8888-5CE801D527E8}"/>
              </a:ext>
            </a:extLst>
          </p:cNvPr>
          <p:cNvSpPr txBox="1"/>
          <p:nvPr/>
        </p:nvSpPr>
        <p:spPr>
          <a:xfrm>
            <a:off x="4856921" y="2537217"/>
            <a:ext cx="4989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i wiersz M. Brykczyńskiego</a:t>
            </a:r>
            <a:endParaRPr lang="pl-PL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F00C945-3C9D-4122-87DB-CFCFF351F9A4}"/>
              </a:ext>
            </a:extLst>
          </p:cNvPr>
          <p:cNvSpPr txBox="1"/>
          <p:nvPr/>
        </p:nvSpPr>
        <p:spPr>
          <a:xfrm>
            <a:off x="5764695" y="3230338"/>
            <a:ext cx="3445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„Prawa Dziecka”</a:t>
            </a:r>
            <a:endParaRPr lang="pl-PL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C97DC2BB-FFE4-409E-B75C-0DCBDF8BA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53" y="1443071"/>
            <a:ext cx="1466850" cy="316230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7F5F2B57-428A-4F57-BD14-371BB78CA3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331" y="2798827"/>
            <a:ext cx="1819275" cy="3571875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FFA1A5A7-7864-42FE-AD81-21F82D0C98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652" y="81998"/>
            <a:ext cx="1733550" cy="340995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C056EC66-0FF7-4D0C-BBF1-A14394D1CD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190" y="3686175"/>
            <a:ext cx="1819275" cy="3171825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D3551551-9255-450E-81EE-24EA941B86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811" y="3372799"/>
            <a:ext cx="161925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2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3A82156C-9E6A-499D-9444-465C2F6793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991" y="651908"/>
            <a:ext cx="9250017" cy="425139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CF40735F-7FB5-4CE1-B0FD-698F006047E4}"/>
              </a:ext>
            </a:extLst>
          </p:cNvPr>
          <p:cNvSpPr txBox="1"/>
          <p:nvPr/>
        </p:nvSpPr>
        <p:spPr>
          <a:xfrm>
            <a:off x="1736035" y="5433391"/>
            <a:ext cx="8878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- prawo do życia bez wyzysku i wykorzystywania</a:t>
            </a:r>
            <a:endParaRPr lang="pl-PL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51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031CB09E-5FC4-4BC4-B5E7-E258CFC0A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293" y="463825"/>
            <a:ext cx="8786191" cy="4664765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5FB0696-6904-4F5F-9297-88C692CA3A53}"/>
              </a:ext>
            </a:extLst>
          </p:cNvPr>
          <p:cNvSpPr txBox="1"/>
          <p:nvPr/>
        </p:nvSpPr>
        <p:spPr>
          <a:xfrm>
            <a:off x="2093842" y="5459896"/>
            <a:ext cx="8203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- prawo do nauki, wypoczynku i czasu wolnego</a:t>
            </a:r>
            <a:endParaRPr lang="pl-PL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7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3720A505-7FD6-452D-936F-E8413422C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39" y="808383"/>
            <a:ext cx="8057322" cy="4585251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EF73D09B-BE8F-4228-AB7A-98E66CAF421F}"/>
              </a:ext>
            </a:extLst>
          </p:cNvPr>
          <p:cNvSpPr txBox="1"/>
          <p:nvPr/>
        </p:nvSpPr>
        <p:spPr>
          <a:xfrm>
            <a:off x="2305879" y="5738191"/>
            <a:ext cx="7580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- prawo do życia bez przemocy i poniżania</a:t>
            </a:r>
            <a:endParaRPr lang="pl-PL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07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80B135B8-17A5-4C37-8A93-0BAAABBE5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09" y="450574"/>
            <a:ext cx="8733181" cy="4916555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4D6E3E91-4395-4B0F-ACF8-3F2BEBB83C30}"/>
              </a:ext>
            </a:extLst>
          </p:cNvPr>
          <p:cNvSpPr txBox="1"/>
          <p:nvPr/>
        </p:nvSpPr>
        <p:spPr>
          <a:xfrm>
            <a:off x="2179981" y="5592417"/>
            <a:ext cx="7832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- prawo do wychowania w rodzinie</a:t>
            </a:r>
            <a:endParaRPr lang="pl-PL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72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001203F5-C0D1-40CC-8D46-E14FBF50F0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174" y="371059"/>
            <a:ext cx="8547652" cy="4929809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54C46910-E2A8-44AB-B0ED-8C8D1775B614}"/>
              </a:ext>
            </a:extLst>
          </p:cNvPr>
          <p:cNvSpPr txBox="1"/>
          <p:nvPr/>
        </p:nvSpPr>
        <p:spPr>
          <a:xfrm>
            <a:off x="132523" y="5486400"/>
            <a:ext cx="118209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- prawo do tajemnicy korespondencji, prywatności i swobody wypowiedzi</a:t>
            </a:r>
            <a:endParaRPr lang="pl-PL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86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72638F80-D223-4E10-B285-DEA160AB64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16" y="530087"/>
            <a:ext cx="9925879" cy="5115340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C6580376-B43B-4F90-87EE-9F3D007DFA37}"/>
              </a:ext>
            </a:extLst>
          </p:cNvPr>
          <p:cNvSpPr txBox="1"/>
          <p:nvPr/>
        </p:nvSpPr>
        <p:spPr>
          <a:xfrm flipH="1">
            <a:off x="265043" y="5645427"/>
            <a:ext cx="11516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- prawo do poszanowania praw dziecka, tolerancji i tożsamości.</a:t>
            </a:r>
            <a:endParaRPr lang="pl-PL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82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C783FCFC-8415-4E1E-BE07-8E2CE01AD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22" y="437322"/>
            <a:ext cx="11304104" cy="5950226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E8C80EF9-7DDA-4D99-BD72-E6810BFCDCEF}"/>
              </a:ext>
            </a:extLst>
          </p:cNvPr>
          <p:cNvSpPr txBox="1"/>
          <p:nvPr/>
        </p:nvSpPr>
        <p:spPr>
          <a:xfrm>
            <a:off x="450574" y="609600"/>
            <a:ext cx="10416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Bez względu na narodowość i pochodzenie…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0382EC7-0B68-430E-B5D6-AD209F8307CD}"/>
              </a:ext>
            </a:extLst>
          </p:cNvPr>
          <p:cNvSpPr txBox="1"/>
          <p:nvPr/>
        </p:nvSpPr>
        <p:spPr>
          <a:xfrm>
            <a:off x="2054087" y="6064382"/>
            <a:ext cx="8070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…mamy prawo do swoich praw.</a:t>
            </a:r>
          </a:p>
        </p:txBody>
      </p:sp>
    </p:spTree>
    <p:extLst>
      <p:ext uri="{BB962C8B-B14F-4D97-AF65-F5344CB8AC3E}">
        <p14:creationId xmlns:p14="http://schemas.microsoft.com/office/powerpoint/2010/main" val="148279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140</Words>
  <Application>Microsoft Office PowerPoint</Application>
  <PresentationFormat>Panoramiczny</PresentationFormat>
  <Paragraphs>24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Kruszyna</dc:creator>
  <cp:lastModifiedBy>Katarzyna Kruszyna</cp:lastModifiedBy>
  <cp:revision>6</cp:revision>
  <dcterms:created xsi:type="dcterms:W3CDTF">2020-05-31T09:39:20Z</dcterms:created>
  <dcterms:modified xsi:type="dcterms:W3CDTF">2020-05-31T10:22:04Z</dcterms:modified>
</cp:coreProperties>
</file>